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1" r:id="rId1"/>
    <p:sldMasterId id="2147483766" r:id="rId2"/>
    <p:sldMasterId id="2147483778" r:id="rId3"/>
  </p:sldMasterIdLst>
  <p:notesMasterIdLst>
    <p:notesMasterId r:id="rId21"/>
  </p:notesMasterIdLst>
  <p:sldIdLst>
    <p:sldId id="298" r:id="rId4"/>
    <p:sldId id="316" r:id="rId5"/>
    <p:sldId id="315" r:id="rId6"/>
    <p:sldId id="257" r:id="rId7"/>
    <p:sldId id="305" r:id="rId8"/>
    <p:sldId id="259" r:id="rId9"/>
    <p:sldId id="260" r:id="rId10"/>
    <p:sldId id="306" r:id="rId11"/>
    <p:sldId id="258" r:id="rId12"/>
    <p:sldId id="307" r:id="rId13"/>
    <p:sldId id="301" r:id="rId14"/>
    <p:sldId id="308" r:id="rId15"/>
    <p:sldId id="311" r:id="rId16"/>
    <p:sldId id="312" r:id="rId17"/>
    <p:sldId id="299" r:id="rId18"/>
    <p:sldId id="309" r:id="rId19"/>
    <p:sldId id="31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71B05-95D1-4E4B-A870-94FA9F57BB5C}" v="4" dt="2023-12-06T19:25:09.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74"/>
  </p:normalViewPr>
  <p:slideViewPr>
    <p:cSldViewPr snapToGrid="0">
      <p:cViewPr varScale="1">
        <p:scale>
          <a:sx n="76" d="100"/>
          <a:sy n="76" d="100"/>
        </p:scale>
        <p:origin x="67" y="5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ndy tran" userId="b8b212314d5aa838" providerId="LiveId" clId="{87071B05-95D1-4E4B-A870-94FA9F57BB5C}"/>
    <pc:docChg chg="custSel modSld">
      <pc:chgData name="cindy tran" userId="b8b212314d5aa838" providerId="LiveId" clId="{87071B05-95D1-4E4B-A870-94FA9F57BB5C}" dt="2023-12-06T19:25:09.696" v="212" actId="14100"/>
      <pc:docMkLst>
        <pc:docMk/>
      </pc:docMkLst>
      <pc:sldChg chg="addSp delSp modSp mod">
        <pc:chgData name="cindy tran" userId="b8b212314d5aa838" providerId="LiveId" clId="{87071B05-95D1-4E4B-A870-94FA9F57BB5C}" dt="2023-12-06T19:25:09.696" v="212" actId="14100"/>
        <pc:sldMkLst>
          <pc:docMk/>
          <pc:sldMk cId="214019513" sldId="313"/>
        </pc:sldMkLst>
        <pc:spChg chg="add del mod">
          <ac:chgData name="cindy tran" userId="b8b212314d5aa838" providerId="LiveId" clId="{87071B05-95D1-4E4B-A870-94FA9F57BB5C}" dt="2023-12-06T19:24:49.349" v="211" actId="26606"/>
          <ac:spMkLst>
            <pc:docMk/>
            <pc:sldMk cId="214019513" sldId="313"/>
            <ac:spMk id="3" creationId="{1BE6F22F-8C3C-336A-AA2A-61081039928E}"/>
          </ac:spMkLst>
        </pc:spChg>
        <pc:graphicFrameChg chg="add">
          <ac:chgData name="cindy tran" userId="b8b212314d5aa838" providerId="LiveId" clId="{87071B05-95D1-4E4B-A870-94FA9F57BB5C}" dt="2023-12-06T19:24:49.349" v="211" actId="26606"/>
          <ac:graphicFrameMkLst>
            <pc:docMk/>
            <pc:sldMk cId="214019513" sldId="313"/>
            <ac:graphicFrameMk id="1028" creationId="{3B1B1C0F-78E5-ED20-7432-EDAA2267EF6E}"/>
          </ac:graphicFrameMkLst>
        </pc:graphicFrameChg>
        <pc:picChg chg="add mod">
          <ac:chgData name="cindy tran" userId="b8b212314d5aa838" providerId="LiveId" clId="{87071B05-95D1-4E4B-A870-94FA9F57BB5C}" dt="2023-12-06T19:25:09.696" v="212" actId="14100"/>
          <ac:picMkLst>
            <pc:docMk/>
            <pc:sldMk cId="214019513" sldId="313"/>
            <ac:picMk id="1026" creationId="{E05777E3-2E5E-F565-F8F9-36874CBF16B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09C49-6270-4111-AE72-B49F522E0F0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DA1348E-2979-4F49-A15F-C082E40C8E20}">
      <dgm:prSet/>
      <dgm:spPr/>
      <dgm:t>
        <a:bodyPr/>
        <a:lstStyle/>
        <a:p>
          <a:pPr>
            <a:lnSpc>
              <a:spcPct val="100000"/>
            </a:lnSpc>
            <a:defRPr cap="all"/>
          </a:pPr>
          <a:r>
            <a:rPr lang="en-US"/>
            <a:t>Electrical Vehicle </a:t>
          </a:r>
        </a:p>
      </dgm:t>
    </dgm:pt>
    <dgm:pt modelId="{78E00785-3CB2-4ABF-A5FD-23ED88CD3843}" type="parTrans" cxnId="{6372C2DB-DD45-4E4C-B981-A102A97EE66F}">
      <dgm:prSet/>
      <dgm:spPr/>
      <dgm:t>
        <a:bodyPr/>
        <a:lstStyle/>
        <a:p>
          <a:endParaRPr lang="en-US"/>
        </a:p>
      </dgm:t>
    </dgm:pt>
    <dgm:pt modelId="{4DF0CF2F-D475-463E-82FE-533BCF3A673D}" type="sibTrans" cxnId="{6372C2DB-DD45-4E4C-B981-A102A97EE66F}">
      <dgm:prSet/>
      <dgm:spPr/>
      <dgm:t>
        <a:bodyPr/>
        <a:lstStyle/>
        <a:p>
          <a:endParaRPr lang="en-US"/>
        </a:p>
      </dgm:t>
    </dgm:pt>
    <dgm:pt modelId="{1A9AF0E8-CCB7-478D-8B0D-05CBF3706666}">
      <dgm:prSet/>
      <dgm:spPr/>
      <dgm:t>
        <a:bodyPr/>
        <a:lstStyle/>
        <a:p>
          <a:pPr>
            <a:lnSpc>
              <a:spcPct val="100000"/>
            </a:lnSpc>
            <a:defRPr cap="all"/>
          </a:pPr>
          <a:r>
            <a:rPr lang="en-US"/>
            <a:t>Economy that reduces waste and recycling</a:t>
          </a:r>
        </a:p>
      </dgm:t>
    </dgm:pt>
    <dgm:pt modelId="{C57DBBA5-F373-4A62-B336-40E36BFB0113}" type="parTrans" cxnId="{188F4926-4048-46AA-8DBE-A725EDFD1BEF}">
      <dgm:prSet/>
      <dgm:spPr/>
      <dgm:t>
        <a:bodyPr/>
        <a:lstStyle/>
        <a:p>
          <a:endParaRPr lang="en-US"/>
        </a:p>
      </dgm:t>
    </dgm:pt>
    <dgm:pt modelId="{E7A17309-5335-449B-BC5B-F9CD48B71BD0}" type="sibTrans" cxnId="{188F4926-4048-46AA-8DBE-A725EDFD1BEF}">
      <dgm:prSet/>
      <dgm:spPr/>
      <dgm:t>
        <a:bodyPr/>
        <a:lstStyle/>
        <a:p>
          <a:endParaRPr lang="en-US"/>
        </a:p>
      </dgm:t>
    </dgm:pt>
    <dgm:pt modelId="{BCCEBB59-0730-4E48-B46F-13FFCDEA6B22}">
      <dgm:prSet/>
      <dgm:spPr/>
      <dgm:t>
        <a:bodyPr/>
        <a:lstStyle/>
        <a:p>
          <a:pPr>
            <a:lnSpc>
              <a:spcPct val="100000"/>
            </a:lnSpc>
            <a:defRPr cap="all"/>
          </a:pPr>
          <a:r>
            <a:rPr lang="en-US"/>
            <a:t>Invest in technology that capture and store carbon</a:t>
          </a:r>
        </a:p>
      </dgm:t>
    </dgm:pt>
    <dgm:pt modelId="{E33E1760-87E0-4558-9E19-2BE384407CB2}" type="parTrans" cxnId="{9120BAEA-313F-417E-9D71-9ACDCF281CA4}">
      <dgm:prSet/>
      <dgm:spPr/>
      <dgm:t>
        <a:bodyPr/>
        <a:lstStyle/>
        <a:p>
          <a:endParaRPr lang="en-US"/>
        </a:p>
      </dgm:t>
    </dgm:pt>
    <dgm:pt modelId="{36539F7A-6EDE-404A-BAE8-755B1A39252B}" type="sibTrans" cxnId="{9120BAEA-313F-417E-9D71-9ACDCF281CA4}">
      <dgm:prSet/>
      <dgm:spPr/>
      <dgm:t>
        <a:bodyPr/>
        <a:lstStyle/>
        <a:p>
          <a:endParaRPr lang="en-US"/>
        </a:p>
      </dgm:t>
    </dgm:pt>
    <dgm:pt modelId="{9373367A-01E0-43CE-B18D-7AAA9C61F269}">
      <dgm:prSet/>
      <dgm:spPr/>
      <dgm:t>
        <a:bodyPr/>
        <a:lstStyle/>
        <a:p>
          <a:pPr>
            <a:lnSpc>
              <a:spcPct val="100000"/>
            </a:lnSpc>
            <a:defRPr cap="all"/>
          </a:pPr>
          <a:r>
            <a:rPr lang="en-US"/>
            <a:t>Shift from fossil fuels to renewable energy sources : solar</a:t>
          </a:r>
        </a:p>
      </dgm:t>
    </dgm:pt>
    <dgm:pt modelId="{0E34EF19-9F09-408E-8A7B-2AFADAF3CB51}" type="parTrans" cxnId="{4F3F6764-DDEF-45BF-8FD3-67A36C0EC06B}">
      <dgm:prSet/>
      <dgm:spPr/>
      <dgm:t>
        <a:bodyPr/>
        <a:lstStyle/>
        <a:p>
          <a:endParaRPr lang="en-US"/>
        </a:p>
      </dgm:t>
    </dgm:pt>
    <dgm:pt modelId="{FF0563C5-FFF7-47E6-80A0-903D7F770CE2}" type="sibTrans" cxnId="{4F3F6764-DDEF-45BF-8FD3-67A36C0EC06B}">
      <dgm:prSet/>
      <dgm:spPr/>
      <dgm:t>
        <a:bodyPr/>
        <a:lstStyle/>
        <a:p>
          <a:endParaRPr lang="en-US"/>
        </a:p>
      </dgm:t>
    </dgm:pt>
    <dgm:pt modelId="{DAB12687-6699-4586-AA26-921E0023A062}" type="pres">
      <dgm:prSet presAssocID="{69B09C49-6270-4111-AE72-B49F522E0F0A}" presName="root" presStyleCnt="0">
        <dgm:presLayoutVars>
          <dgm:dir/>
          <dgm:resizeHandles val="exact"/>
        </dgm:presLayoutVars>
      </dgm:prSet>
      <dgm:spPr/>
    </dgm:pt>
    <dgm:pt modelId="{F79D417E-6892-4EE0-8BA0-81817B4EC884}" type="pres">
      <dgm:prSet presAssocID="{ADA1348E-2979-4F49-A15F-C082E40C8E20}" presName="compNode" presStyleCnt="0"/>
      <dgm:spPr/>
    </dgm:pt>
    <dgm:pt modelId="{6DAE2E64-9FB6-4928-BA83-95BF2E8D53BC}" type="pres">
      <dgm:prSet presAssocID="{ADA1348E-2979-4F49-A15F-C082E40C8E20}" presName="iconBgRect" presStyleLbl="bgShp" presStyleIdx="0" presStyleCnt="4"/>
      <dgm:spPr/>
    </dgm:pt>
    <dgm:pt modelId="{C0CFCCFA-A5D7-4981-840F-D94D9AF0A32E}" type="pres">
      <dgm:prSet presAssocID="{ADA1348E-2979-4F49-A15F-C082E40C8E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ctric Car"/>
        </a:ext>
      </dgm:extLst>
    </dgm:pt>
    <dgm:pt modelId="{8690EE14-1638-40EF-8369-E31548DE800B}" type="pres">
      <dgm:prSet presAssocID="{ADA1348E-2979-4F49-A15F-C082E40C8E20}" presName="spaceRect" presStyleCnt="0"/>
      <dgm:spPr/>
    </dgm:pt>
    <dgm:pt modelId="{A68FFEDC-DC7F-4073-876F-C7050206E2D2}" type="pres">
      <dgm:prSet presAssocID="{ADA1348E-2979-4F49-A15F-C082E40C8E20}" presName="textRect" presStyleLbl="revTx" presStyleIdx="0" presStyleCnt="4">
        <dgm:presLayoutVars>
          <dgm:chMax val="1"/>
          <dgm:chPref val="1"/>
        </dgm:presLayoutVars>
      </dgm:prSet>
      <dgm:spPr/>
    </dgm:pt>
    <dgm:pt modelId="{7C06FCE5-75F9-45CA-95BC-518708AB9FF5}" type="pres">
      <dgm:prSet presAssocID="{4DF0CF2F-D475-463E-82FE-533BCF3A673D}" presName="sibTrans" presStyleCnt="0"/>
      <dgm:spPr/>
    </dgm:pt>
    <dgm:pt modelId="{662F0CAE-62BB-488B-A040-C59BDE892C5E}" type="pres">
      <dgm:prSet presAssocID="{1A9AF0E8-CCB7-478D-8B0D-05CBF3706666}" presName="compNode" presStyleCnt="0"/>
      <dgm:spPr/>
    </dgm:pt>
    <dgm:pt modelId="{73BDFCA9-ED7C-44F6-9706-B840EC789473}" type="pres">
      <dgm:prSet presAssocID="{1A9AF0E8-CCB7-478D-8B0D-05CBF3706666}" presName="iconBgRect" presStyleLbl="bgShp" presStyleIdx="1" presStyleCnt="4"/>
      <dgm:spPr/>
    </dgm:pt>
    <dgm:pt modelId="{9BD74944-84EE-4A7E-B59B-F82702882854}" type="pres">
      <dgm:prSet presAssocID="{1A9AF0E8-CCB7-478D-8B0D-05CBF37066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cycle"/>
        </a:ext>
      </dgm:extLst>
    </dgm:pt>
    <dgm:pt modelId="{1B3CBB4A-DBEF-4F72-9701-13E7A5481D3D}" type="pres">
      <dgm:prSet presAssocID="{1A9AF0E8-CCB7-478D-8B0D-05CBF3706666}" presName="spaceRect" presStyleCnt="0"/>
      <dgm:spPr/>
    </dgm:pt>
    <dgm:pt modelId="{AB9C80E7-489D-467B-8A41-7263DFD1BA2A}" type="pres">
      <dgm:prSet presAssocID="{1A9AF0E8-CCB7-478D-8B0D-05CBF3706666}" presName="textRect" presStyleLbl="revTx" presStyleIdx="1" presStyleCnt="4">
        <dgm:presLayoutVars>
          <dgm:chMax val="1"/>
          <dgm:chPref val="1"/>
        </dgm:presLayoutVars>
      </dgm:prSet>
      <dgm:spPr/>
    </dgm:pt>
    <dgm:pt modelId="{6A3EF9B4-AE47-49DF-A826-30876D095C7E}" type="pres">
      <dgm:prSet presAssocID="{E7A17309-5335-449B-BC5B-F9CD48B71BD0}" presName="sibTrans" presStyleCnt="0"/>
      <dgm:spPr/>
    </dgm:pt>
    <dgm:pt modelId="{4C8DE425-C3D3-4FFB-B349-B9D855005C0E}" type="pres">
      <dgm:prSet presAssocID="{BCCEBB59-0730-4E48-B46F-13FFCDEA6B22}" presName="compNode" presStyleCnt="0"/>
      <dgm:spPr/>
    </dgm:pt>
    <dgm:pt modelId="{3C607C72-BDC4-4502-B7BF-8602D1C9E407}" type="pres">
      <dgm:prSet presAssocID="{BCCEBB59-0730-4E48-B46F-13FFCDEA6B22}" presName="iconBgRect" presStyleLbl="bgShp" presStyleIdx="2" presStyleCnt="4"/>
      <dgm:spPr/>
    </dgm:pt>
    <dgm:pt modelId="{F22B325E-1466-4C56-992D-95D6B1094CE4}" type="pres">
      <dgm:prSet presAssocID="{BCCEBB59-0730-4E48-B46F-13FFCDEA6B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EAEEF78-1946-41DF-868B-5AC3F68650F0}" type="pres">
      <dgm:prSet presAssocID="{BCCEBB59-0730-4E48-B46F-13FFCDEA6B22}" presName="spaceRect" presStyleCnt="0"/>
      <dgm:spPr/>
    </dgm:pt>
    <dgm:pt modelId="{5C350AD3-71F9-4B79-ADF9-4523136E0E50}" type="pres">
      <dgm:prSet presAssocID="{BCCEBB59-0730-4E48-B46F-13FFCDEA6B22}" presName="textRect" presStyleLbl="revTx" presStyleIdx="2" presStyleCnt="4">
        <dgm:presLayoutVars>
          <dgm:chMax val="1"/>
          <dgm:chPref val="1"/>
        </dgm:presLayoutVars>
      </dgm:prSet>
      <dgm:spPr/>
    </dgm:pt>
    <dgm:pt modelId="{BCB5EFFD-0DE2-44D3-BB8C-E80A65A05422}" type="pres">
      <dgm:prSet presAssocID="{36539F7A-6EDE-404A-BAE8-755B1A39252B}" presName="sibTrans" presStyleCnt="0"/>
      <dgm:spPr/>
    </dgm:pt>
    <dgm:pt modelId="{D678387E-46BD-4906-A9EC-760CCF91960E}" type="pres">
      <dgm:prSet presAssocID="{9373367A-01E0-43CE-B18D-7AAA9C61F269}" presName="compNode" presStyleCnt="0"/>
      <dgm:spPr/>
    </dgm:pt>
    <dgm:pt modelId="{FA097CFE-2A30-4E71-B396-65DC164CC876}" type="pres">
      <dgm:prSet presAssocID="{9373367A-01E0-43CE-B18D-7AAA9C61F269}" presName="iconBgRect" presStyleLbl="bgShp" presStyleIdx="3" presStyleCnt="4"/>
      <dgm:spPr/>
    </dgm:pt>
    <dgm:pt modelId="{911908D7-7A06-481F-AA28-01B7A63221CE}" type="pres">
      <dgm:prSet presAssocID="{9373367A-01E0-43CE-B18D-7AAA9C61F26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n"/>
        </a:ext>
      </dgm:extLst>
    </dgm:pt>
    <dgm:pt modelId="{E73C2C4E-0983-49CA-85CD-40CCAB757EF7}" type="pres">
      <dgm:prSet presAssocID="{9373367A-01E0-43CE-B18D-7AAA9C61F269}" presName="spaceRect" presStyleCnt="0"/>
      <dgm:spPr/>
    </dgm:pt>
    <dgm:pt modelId="{9BE03A6F-DCBF-479D-B274-A009E4975D87}" type="pres">
      <dgm:prSet presAssocID="{9373367A-01E0-43CE-B18D-7AAA9C61F269}" presName="textRect" presStyleLbl="revTx" presStyleIdx="3" presStyleCnt="4">
        <dgm:presLayoutVars>
          <dgm:chMax val="1"/>
          <dgm:chPref val="1"/>
        </dgm:presLayoutVars>
      </dgm:prSet>
      <dgm:spPr/>
    </dgm:pt>
  </dgm:ptLst>
  <dgm:cxnLst>
    <dgm:cxn modelId="{188F4926-4048-46AA-8DBE-A725EDFD1BEF}" srcId="{69B09C49-6270-4111-AE72-B49F522E0F0A}" destId="{1A9AF0E8-CCB7-478D-8B0D-05CBF3706666}" srcOrd="1" destOrd="0" parTransId="{C57DBBA5-F373-4A62-B336-40E36BFB0113}" sibTransId="{E7A17309-5335-449B-BC5B-F9CD48B71BD0}"/>
    <dgm:cxn modelId="{4F3F6764-DDEF-45BF-8FD3-67A36C0EC06B}" srcId="{69B09C49-6270-4111-AE72-B49F522E0F0A}" destId="{9373367A-01E0-43CE-B18D-7AAA9C61F269}" srcOrd="3" destOrd="0" parTransId="{0E34EF19-9F09-408E-8A7B-2AFADAF3CB51}" sibTransId="{FF0563C5-FFF7-47E6-80A0-903D7F770CE2}"/>
    <dgm:cxn modelId="{AB5B147C-0790-4EC7-9A2E-898C23403E9D}" type="presOf" srcId="{1A9AF0E8-CCB7-478D-8B0D-05CBF3706666}" destId="{AB9C80E7-489D-467B-8A41-7263DFD1BA2A}" srcOrd="0" destOrd="0" presId="urn:microsoft.com/office/officeart/2018/5/layout/IconCircleLabelList"/>
    <dgm:cxn modelId="{F203939E-C68A-41AE-8971-121674C0C023}" type="presOf" srcId="{BCCEBB59-0730-4E48-B46F-13FFCDEA6B22}" destId="{5C350AD3-71F9-4B79-ADF9-4523136E0E50}" srcOrd="0" destOrd="0" presId="urn:microsoft.com/office/officeart/2018/5/layout/IconCircleLabelList"/>
    <dgm:cxn modelId="{084566C5-27D9-49B4-A473-3AABE9FDCD70}" type="presOf" srcId="{9373367A-01E0-43CE-B18D-7AAA9C61F269}" destId="{9BE03A6F-DCBF-479D-B274-A009E4975D87}" srcOrd="0" destOrd="0" presId="urn:microsoft.com/office/officeart/2018/5/layout/IconCircleLabelList"/>
    <dgm:cxn modelId="{177FD7C9-B753-4003-B33E-2C20E48A62A9}" type="presOf" srcId="{69B09C49-6270-4111-AE72-B49F522E0F0A}" destId="{DAB12687-6699-4586-AA26-921E0023A062}" srcOrd="0" destOrd="0" presId="urn:microsoft.com/office/officeart/2018/5/layout/IconCircleLabelList"/>
    <dgm:cxn modelId="{E87D3ED2-27F7-4F03-AA3D-C041F0018256}" type="presOf" srcId="{ADA1348E-2979-4F49-A15F-C082E40C8E20}" destId="{A68FFEDC-DC7F-4073-876F-C7050206E2D2}" srcOrd="0" destOrd="0" presId="urn:microsoft.com/office/officeart/2018/5/layout/IconCircleLabelList"/>
    <dgm:cxn modelId="{6372C2DB-DD45-4E4C-B981-A102A97EE66F}" srcId="{69B09C49-6270-4111-AE72-B49F522E0F0A}" destId="{ADA1348E-2979-4F49-A15F-C082E40C8E20}" srcOrd="0" destOrd="0" parTransId="{78E00785-3CB2-4ABF-A5FD-23ED88CD3843}" sibTransId="{4DF0CF2F-D475-463E-82FE-533BCF3A673D}"/>
    <dgm:cxn modelId="{9120BAEA-313F-417E-9D71-9ACDCF281CA4}" srcId="{69B09C49-6270-4111-AE72-B49F522E0F0A}" destId="{BCCEBB59-0730-4E48-B46F-13FFCDEA6B22}" srcOrd="2" destOrd="0" parTransId="{E33E1760-87E0-4558-9E19-2BE384407CB2}" sibTransId="{36539F7A-6EDE-404A-BAE8-755B1A39252B}"/>
    <dgm:cxn modelId="{706AB7DA-7B73-4737-8F3B-55855FA6D3D6}" type="presParOf" srcId="{DAB12687-6699-4586-AA26-921E0023A062}" destId="{F79D417E-6892-4EE0-8BA0-81817B4EC884}" srcOrd="0" destOrd="0" presId="urn:microsoft.com/office/officeart/2018/5/layout/IconCircleLabelList"/>
    <dgm:cxn modelId="{13AA4FB4-A02A-4358-B30C-5B2E76D228FC}" type="presParOf" srcId="{F79D417E-6892-4EE0-8BA0-81817B4EC884}" destId="{6DAE2E64-9FB6-4928-BA83-95BF2E8D53BC}" srcOrd="0" destOrd="0" presId="urn:microsoft.com/office/officeart/2018/5/layout/IconCircleLabelList"/>
    <dgm:cxn modelId="{E0BB43D1-4A9A-46E0-82D7-4E70326ADBCE}" type="presParOf" srcId="{F79D417E-6892-4EE0-8BA0-81817B4EC884}" destId="{C0CFCCFA-A5D7-4981-840F-D94D9AF0A32E}" srcOrd="1" destOrd="0" presId="urn:microsoft.com/office/officeart/2018/5/layout/IconCircleLabelList"/>
    <dgm:cxn modelId="{7BAD32D8-ED7A-46D5-A7D7-FEFD6BE5A795}" type="presParOf" srcId="{F79D417E-6892-4EE0-8BA0-81817B4EC884}" destId="{8690EE14-1638-40EF-8369-E31548DE800B}" srcOrd="2" destOrd="0" presId="urn:microsoft.com/office/officeart/2018/5/layout/IconCircleLabelList"/>
    <dgm:cxn modelId="{44940A38-EABD-4DB2-A127-891E5C4A6E24}" type="presParOf" srcId="{F79D417E-6892-4EE0-8BA0-81817B4EC884}" destId="{A68FFEDC-DC7F-4073-876F-C7050206E2D2}" srcOrd="3" destOrd="0" presId="urn:microsoft.com/office/officeart/2018/5/layout/IconCircleLabelList"/>
    <dgm:cxn modelId="{EE57794D-67C2-49BE-80C4-7D497058BC51}" type="presParOf" srcId="{DAB12687-6699-4586-AA26-921E0023A062}" destId="{7C06FCE5-75F9-45CA-95BC-518708AB9FF5}" srcOrd="1" destOrd="0" presId="urn:microsoft.com/office/officeart/2018/5/layout/IconCircleLabelList"/>
    <dgm:cxn modelId="{1CE10768-1D31-4923-A017-6642A67FE669}" type="presParOf" srcId="{DAB12687-6699-4586-AA26-921E0023A062}" destId="{662F0CAE-62BB-488B-A040-C59BDE892C5E}" srcOrd="2" destOrd="0" presId="urn:microsoft.com/office/officeart/2018/5/layout/IconCircleLabelList"/>
    <dgm:cxn modelId="{444470C4-D79A-45B5-95DE-D7F9866898ED}" type="presParOf" srcId="{662F0CAE-62BB-488B-A040-C59BDE892C5E}" destId="{73BDFCA9-ED7C-44F6-9706-B840EC789473}" srcOrd="0" destOrd="0" presId="urn:microsoft.com/office/officeart/2018/5/layout/IconCircleLabelList"/>
    <dgm:cxn modelId="{104FAAEE-5135-4C88-B707-6D1A3DF2F8A6}" type="presParOf" srcId="{662F0CAE-62BB-488B-A040-C59BDE892C5E}" destId="{9BD74944-84EE-4A7E-B59B-F82702882854}" srcOrd="1" destOrd="0" presId="urn:microsoft.com/office/officeart/2018/5/layout/IconCircleLabelList"/>
    <dgm:cxn modelId="{35F92C39-B3AA-42E6-8F84-D7AB59CE59C1}" type="presParOf" srcId="{662F0CAE-62BB-488B-A040-C59BDE892C5E}" destId="{1B3CBB4A-DBEF-4F72-9701-13E7A5481D3D}" srcOrd="2" destOrd="0" presId="urn:microsoft.com/office/officeart/2018/5/layout/IconCircleLabelList"/>
    <dgm:cxn modelId="{2D099994-2AE0-478E-B3F1-1BB64A334599}" type="presParOf" srcId="{662F0CAE-62BB-488B-A040-C59BDE892C5E}" destId="{AB9C80E7-489D-467B-8A41-7263DFD1BA2A}" srcOrd="3" destOrd="0" presId="urn:microsoft.com/office/officeart/2018/5/layout/IconCircleLabelList"/>
    <dgm:cxn modelId="{EBB1B65A-749F-4CEF-A0AF-6FA3D32BF848}" type="presParOf" srcId="{DAB12687-6699-4586-AA26-921E0023A062}" destId="{6A3EF9B4-AE47-49DF-A826-30876D095C7E}" srcOrd="3" destOrd="0" presId="urn:microsoft.com/office/officeart/2018/5/layout/IconCircleLabelList"/>
    <dgm:cxn modelId="{76EAC98C-DD9C-4753-8795-DDE5EB2C77D4}" type="presParOf" srcId="{DAB12687-6699-4586-AA26-921E0023A062}" destId="{4C8DE425-C3D3-4FFB-B349-B9D855005C0E}" srcOrd="4" destOrd="0" presId="urn:microsoft.com/office/officeart/2018/5/layout/IconCircleLabelList"/>
    <dgm:cxn modelId="{7EBB3311-76A6-4AE1-A9DF-4E4AE6EEF78F}" type="presParOf" srcId="{4C8DE425-C3D3-4FFB-B349-B9D855005C0E}" destId="{3C607C72-BDC4-4502-B7BF-8602D1C9E407}" srcOrd="0" destOrd="0" presId="urn:microsoft.com/office/officeart/2018/5/layout/IconCircleLabelList"/>
    <dgm:cxn modelId="{E612D137-9FA6-4CAF-85DD-4248C5D6EE38}" type="presParOf" srcId="{4C8DE425-C3D3-4FFB-B349-B9D855005C0E}" destId="{F22B325E-1466-4C56-992D-95D6B1094CE4}" srcOrd="1" destOrd="0" presId="urn:microsoft.com/office/officeart/2018/5/layout/IconCircleLabelList"/>
    <dgm:cxn modelId="{401472A3-872F-4E9C-990E-2D3077008F4A}" type="presParOf" srcId="{4C8DE425-C3D3-4FFB-B349-B9D855005C0E}" destId="{FEAEEF78-1946-41DF-868B-5AC3F68650F0}" srcOrd="2" destOrd="0" presId="urn:microsoft.com/office/officeart/2018/5/layout/IconCircleLabelList"/>
    <dgm:cxn modelId="{A976505B-61C0-472B-9357-6C6DED851C87}" type="presParOf" srcId="{4C8DE425-C3D3-4FFB-B349-B9D855005C0E}" destId="{5C350AD3-71F9-4B79-ADF9-4523136E0E50}" srcOrd="3" destOrd="0" presId="urn:microsoft.com/office/officeart/2018/5/layout/IconCircleLabelList"/>
    <dgm:cxn modelId="{09C70039-12EC-474F-A9CF-556F6443CF3F}" type="presParOf" srcId="{DAB12687-6699-4586-AA26-921E0023A062}" destId="{BCB5EFFD-0DE2-44D3-BB8C-E80A65A05422}" srcOrd="5" destOrd="0" presId="urn:microsoft.com/office/officeart/2018/5/layout/IconCircleLabelList"/>
    <dgm:cxn modelId="{F15D6168-E31A-40BF-9011-9E5FB0863F48}" type="presParOf" srcId="{DAB12687-6699-4586-AA26-921E0023A062}" destId="{D678387E-46BD-4906-A9EC-760CCF91960E}" srcOrd="6" destOrd="0" presId="urn:microsoft.com/office/officeart/2018/5/layout/IconCircleLabelList"/>
    <dgm:cxn modelId="{E5244917-D324-4B51-88C0-22C17B962EF6}" type="presParOf" srcId="{D678387E-46BD-4906-A9EC-760CCF91960E}" destId="{FA097CFE-2A30-4E71-B396-65DC164CC876}" srcOrd="0" destOrd="0" presId="urn:microsoft.com/office/officeart/2018/5/layout/IconCircleLabelList"/>
    <dgm:cxn modelId="{2F38DD68-7BF9-4C59-81E9-8A2386CD8EC9}" type="presParOf" srcId="{D678387E-46BD-4906-A9EC-760CCF91960E}" destId="{911908D7-7A06-481F-AA28-01B7A63221CE}" srcOrd="1" destOrd="0" presId="urn:microsoft.com/office/officeart/2018/5/layout/IconCircleLabelList"/>
    <dgm:cxn modelId="{AD265EC7-7374-4121-B6DC-353AD3DF0A76}" type="presParOf" srcId="{D678387E-46BD-4906-A9EC-760CCF91960E}" destId="{E73C2C4E-0983-49CA-85CD-40CCAB757EF7}" srcOrd="2" destOrd="0" presId="urn:microsoft.com/office/officeart/2018/5/layout/IconCircleLabelList"/>
    <dgm:cxn modelId="{C5C797C9-4B01-4A3E-9A81-A01B4767BCD2}" type="presParOf" srcId="{D678387E-46BD-4906-A9EC-760CCF91960E}" destId="{9BE03A6F-DCBF-479D-B274-A009E4975D8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E2E64-9FB6-4928-BA83-95BF2E8D53BC}">
      <dsp:nvSpPr>
        <dsp:cNvPr id="0" name=""/>
        <dsp:cNvSpPr/>
      </dsp:nvSpPr>
      <dsp:spPr>
        <a:xfrm>
          <a:off x="2123096"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CFCCFA-A5D7-4981-840F-D94D9AF0A32E}">
      <dsp:nvSpPr>
        <dsp:cNvPr id="0" name=""/>
        <dsp:cNvSpPr/>
      </dsp:nvSpPr>
      <dsp:spPr>
        <a:xfrm>
          <a:off x="2253121" y="130072"/>
          <a:ext cx="350068" cy="3500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FFEDC-DC7F-4073-876F-C7050206E2D2}">
      <dsp:nvSpPr>
        <dsp:cNvPr id="0" name=""/>
        <dsp:cNvSpPr/>
      </dsp:nvSpPr>
      <dsp:spPr>
        <a:xfrm>
          <a:off x="1928058"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Electrical Vehicle </a:t>
          </a:r>
        </a:p>
      </dsp:txBody>
      <dsp:txXfrm>
        <a:off x="1928058" y="800203"/>
        <a:ext cx="1000195" cy="400078"/>
      </dsp:txXfrm>
    </dsp:sp>
    <dsp:sp modelId="{73BDFCA9-ED7C-44F6-9706-B840EC789473}">
      <dsp:nvSpPr>
        <dsp:cNvPr id="0" name=""/>
        <dsp:cNvSpPr/>
      </dsp:nvSpPr>
      <dsp:spPr>
        <a:xfrm>
          <a:off x="329832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D74944-84EE-4A7E-B59B-F82702882854}">
      <dsp:nvSpPr>
        <dsp:cNvPr id="0" name=""/>
        <dsp:cNvSpPr/>
      </dsp:nvSpPr>
      <dsp:spPr>
        <a:xfrm>
          <a:off x="3428351" y="130072"/>
          <a:ext cx="350068" cy="3500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C80E7-489D-467B-8A41-7263DFD1BA2A}">
      <dsp:nvSpPr>
        <dsp:cNvPr id="0" name=""/>
        <dsp:cNvSpPr/>
      </dsp:nvSpPr>
      <dsp:spPr>
        <a:xfrm>
          <a:off x="310328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Economy that reduces waste and recycling</a:t>
          </a:r>
        </a:p>
      </dsp:txBody>
      <dsp:txXfrm>
        <a:off x="3103287" y="800203"/>
        <a:ext cx="1000195" cy="400078"/>
      </dsp:txXfrm>
    </dsp:sp>
    <dsp:sp modelId="{3C607C72-BDC4-4502-B7BF-8602D1C9E407}">
      <dsp:nvSpPr>
        <dsp:cNvPr id="0" name=""/>
        <dsp:cNvSpPr/>
      </dsp:nvSpPr>
      <dsp:spPr>
        <a:xfrm>
          <a:off x="4473555"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B325E-1466-4C56-992D-95D6B1094CE4}">
      <dsp:nvSpPr>
        <dsp:cNvPr id="0" name=""/>
        <dsp:cNvSpPr/>
      </dsp:nvSpPr>
      <dsp:spPr>
        <a:xfrm>
          <a:off x="4603580" y="130072"/>
          <a:ext cx="350068" cy="3500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50AD3-71F9-4B79-ADF9-4523136E0E50}">
      <dsp:nvSpPr>
        <dsp:cNvPr id="0" name=""/>
        <dsp:cNvSpPr/>
      </dsp:nvSpPr>
      <dsp:spPr>
        <a:xfrm>
          <a:off x="4278517"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Invest in technology that capture and store carbon</a:t>
          </a:r>
        </a:p>
      </dsp:txBody>
      <dsp:txXfrm>
        <a:off x="4278517" y="800203"/>
        <a:ext cx="1000195" cy="400078"/>
      </dsp:txXfrm>
    </dsp:sp>
    <dsp:sp modelId="{FA097CFE-2A30-4E71-B396-65DC164CC876}">
      <dsp:nvSpPr>
        <dsp:cNvPr id="0" name=""/>
        <dsp:cNvSpPr/>
      </dsp:nvSpPr>
      <dsp:spPr>
        <a:xfrm>
          <a:off x="5648784" y="47"/>
          <a:ext cx="610119" cy="6101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1908D7-7A06-481F-AA28-01B7A63221CE}">
      <dsp:nvSpPr>
        <dsp:cNvPr id="0" name=""/>
        <dsp:cNvSpPr/>
      </dsp:nvSpPr>
      <dsp:spPr>
        <a:xfrm>
          <a:off x="5778810" y="130072"/>
          <a:ext cx="350068" cy="3500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03A6F-DCBF-479D-B274-A009E4975D87}">
      <dsp:nvSpPr>
        <dsp:cNvPr id="0" name=""/>
        <dsp:cNvSpPr/>
      </dsp:nvSpPr>
      <dsp:spPr>
        <a:xfrm>
          <a:off x="5453746" y="800203"/>
          <a:ext cx="1000195" cy="400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Shift from fossil fuels to renewable energy sources : solar</a:t>
          </a:r>
        </a:p>
      </dsp:txBody>
      <dsp:txXfrm>
        <a:off x="5453746" y="800203"/>
        <a:ext cx="1000195" cy="40007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22E4-577A-3D49-8883-6C607B142C9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30EEBC-4759-AB45-AEDE-B49923F7094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B67138-9303-4A40-B7BC-189DA0B6A991}"/>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36C86C8F-132D-0943-87B2-AD922BD19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29F22A-9C3E-7F4D-BA6B-E0D08872A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0296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D3CA-625F-F64E-A13C-643ECA1A13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D164A0-A20A-BC44-A68D-4108249991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06D5C-E322-E848-B6E9-42C1604051C7}"/>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33F73812-D37A-2043-8DE0-4D607200BD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F59693-8581-904A-918C-182CB09224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7869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52F273-09A2-374B-8FC4-7149719E81B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145EF3-B5D9-F24A-8C9D-84C13A336433}"/>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F4129-8D51-AA42-BC1A-C064ADEED04A}"/>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E6C627BD-91C9-7E4B-8B5F-98770B84A1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D2AFEB-39BF-5740-AD17-2A1D1C5EAA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42291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60959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17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5551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51722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23504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99810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267931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40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1083-9A47-BE43-B79C-97155B263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AD429-3AEB-B444-8AC1-3FB260916A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D19B9-0D47-9B46-BF23-36B5AB98A796}"/>
              </a:ext>
            </a:extLst>
          </p:cNvPr>
          <p:cNvSpPr>
            <a:spLocks noGrp="1"/>
          </p:cNvSpPr>
          <p:nvPr>
            <p:ph type="dt" sz="half" idx="10"/>
          </p:nvPr>
        </p:nvSpPr>
        <p:spPr/>
        <p:txBody>
          <a:bodyPr/>
          <a:lstStyle/>
          <a:p>
            <a:fld id="{4BE1D723-8F53-4F53-90B0-1982A396982E}" type="datetime1">
              <a:rPr lang="en-US" smtClean="0"/>
              <a:t>12/6/2023</a:t>
            </a:fld>
            <a:endParaRPr lang="en-US" dirty="0"/>
          </a:p>
        </p:txBody>
      </p:sp>
      <p:sp>
        <p:nvSpPr>
          <p:cNvPr id="5" name="Footer Placeholder 4">
            <a:extLst>
              <a:ext uri="{FF2B5EF4-FFF2-40B4-BE49-F238E27FC236}">
                <a16:creationId xmlns:a16="http://schemas.microsoft.com/office/drawing/2014/main" id="{83C7DB8F-9C24-0745-9C81-240EE01889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63058-6897-324D-807D-2898F2CA89F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925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81303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smtClean="0"/>
              <a:pPr/>
              <a:t>12/6/2023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31887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21814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81790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717187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362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86303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770450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12514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151B-CE66-9348-9A2B-C122E90BE01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D099CC-2BD0-1044-A4DD-30876602384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ED7565F-FCE6-2D43-A549-592557F2E328}"/>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a:extLst>
              <a:ext uri="{FF2B5EF4-FFF2-40B4-BE49-F238E27FC236}">
                <a16:creationId xmlns:a16="http://schemas.microsoft.com/office/drawing/2014/main" id="{E366D66B-589C-9E44-BF4E-0A597380F0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800EDC-765B-7344-A14B-C6EA0E30D5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66049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994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297493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12/6/2023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515608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349068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7551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BE77-E29C-7B44-87C9-C119D207B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1FD2D-41B8-0F4D-811B-C96320E35BC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E6FE5C-1DD5-BF47-985C-954C1E9DB0B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60CDC0-A558-AF46-AD1E-5D6D4541296C}"/>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a:extLst>
              <a:ext uri="{FF2B5EF4-FFF2-40B4-BE49-F238E27FC236}">
                <a16:creationId xmlns:a16="http://schemas.microsoft.com/office/drawing/2014/main" id="{DDA0F198-D4D5-7F4D-B72E-2BB6D4402A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3FE667-1064-994C-A092-2CA1DC2D25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77294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ECAB-C6ED-A644-8E6E-DE74DC7956E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5205D5-74FC-8D49-BE97-5593E6828B9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5697E46C-8BD7-CB4C-BA3B-542E0572533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F6AD8-8B65-D740-9626-3B011CDF97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EAB7435-F22F-314E-9E18-C28A0944167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A55E2-03CA-114E-9F8E-600658C88DE2}"/>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8" name="Footer Placeholder 7">
            <a:extLst>
              <a:ext uri="{FF2B5EF4-FFF2-40B4-BE49-F238E27FC236}">
                <a16:creationId xmlns:a16="http://schemas.microsoft.com/office/drawing/2014/main" id="{4AAC3554-4239-FC4C-96E0-F283A6455F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DA3042B-D023-CC43-8E8A-2C41C60CC1A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7444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7E2A-C039-DB47-9038-BF0ED9B950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2C072-A441-1C44-84F5-111D3D469B32}"/>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4" name="Footer Placeholder 3">
            <a:extLst>
              <a:ext uri="{FF2B5EF4-FFF2-40B4-BE49-F238E27FC236}">
                <a16:creationId xmlns:a16="http://schemas.microsoft.com/office/drawing/2014/main" id="{7C6B095D-D933-A641-8948-27B9A802C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CC2CD1-ADF1-8243-9CBC-D84B41B1E9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553297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8B2AE-26A6-0540-A3C2-F0154C0E40F8}"/>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3" name="Footer Placeholder 2">
            <a:extLst>
              <a:ext uri="{FF2B5EF4-FFF2-40B4-BE49-F238E27FC236}">
                <a16:creationId xmlns:a16="http://schemas.microsoft.com/office/drawing/2014/main" id="{1B58260C-CA35-B346-905D-5508D1D5E98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484286-DEE5-9F43-9A22-189A6B6D96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90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E5FF-B2A2-A144-9C24-660C3CCD30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5659C6-0C49-994E-9A2B-2A556B6C96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F73B7-CE9F-C546-B925-A058A9B2BD8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5EC5E69-DA9D-9B4C-ACC6-568617A615CF}"/>
              </a:ext>
            </a:extLst>
          </p:cNvPr>
          <p:cNvSpPr>
            <a:spLocks noGrp="1"/>
          </p:cNvSpPr>
          <p:nvPr>
            <p:ph type="dt" sz="half" idx="10"/>
          </p:nvPr>
        </p:nvSpPr>
        <p:spPr/>
        <p:txBody>
          <a:bodyPr/>
          <a:lstStyle/>
          <a:p>
            <a:fld id="{48A87A34-81AB-432B-8DAE-1953F412C126}" type="datetimeFigureOut">
              <a:rPr lang="en-US" smtClean="0"/>
              <a:t>12/6/2023</a:t>
            </a:fld>
            <a:endParaRPr lang="en-US" dirty="0"/>
          </a:p>
        </p:txBody>
      </p:sp>
      <p:sp>
        <p:nvSpPr>
          <p:cNvPr id="6" name="Footer Placeholder 5">
            <a:extLst>
              <a:ext uri="{FF2B5EF4-FFF2-40B4-BE49-F238E27FC236}">
                <a16:creationId xmlns:a16="http://schemas.microsoft.com/office/drawing/2014/main" id="{96F1262F-97E9-2C43-9407-7636192A37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E54DA9-B80C-414F-96E2-94D0352473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89458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380-AE8F-4D45-8981-62954E33FC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955092-F861-2246-BA18-6A94B1421F3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B7BBD37-16AC-1E4B-8C1C-082F060E452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86736EE-F42C-084F-98F4-00714625F0CA}"/>
              </a:ext>
            </a:extLst>
          </p:cNvPr>
          <p:cNvSpPr>
            <a:spLocks noGrp="1"/>
          </p:cNvSpPr>
          <p:nvPr>
            <p:ph type="dt" sz="half" idx="10"/>
          </p:nvPr>
        </p:nvSpPr>
        <p:spPr/>
        <p:txBody>
          <a:bodyPr/>
          <a:lstStyle/>
          <a:p>
            <a:fld id="{48A87A34-81AB-432B-8DAE-1953F412C126}" type="datetimeFigureOut">
              <a:rPr lang="en-US" smtClean="0"/>
              <a:pPr/>
              <a:t>12/6/2023</a:t>
            </a:fld>
            <a:endParaRPr lang="en-US" dirty="0"/>
          </a:p>
        </p:txBody>
      </p:sp>
      <p:sp>
        <p:nvSpPr>
          <p:cNvPr id="6" name="Footer Placeholder 5">
            <a:extLst>
              <a:ext uri="{FF2B5EF4-FFF2-40B4-BE49-F238E27FC236}">
                <a16:creationId xmlns:a16="http://schemas.microsoft.com/office/drawing/2014/main" id="{62498988-40AE-144B-A8F1-D301A1A3DF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CEBE02-7F90-9848-8108-BBBB0203AF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84059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3285A1-D1AB-224B-83BE-E28D544C40E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E8533-2554-C94C-ABD9-0C194E3709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2A65E-205A-A944-9AF3-32EBAAC8137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12/6/2023</a:t>
            </a:fld>
            <a:endParaRPr lang="en-US" dirty="0"/>
          </a:p>
        </p:txBody>
      </p:sp>
      <p:sp>
        <p:nvSpPr>
          <p:cNvPr id="5" name="Footer Placeholder 4">
            <a:extLst>
              <a:ext uri="{FF2B5EF4-FFF2-40B4-BE49-F238E27FC236}">
                <a16:creationId xmlns:a16="http://schemas.microsoft.com/office/drawing/2014/main" id="{E98EAAA5-0D88-8E4E-B1FC-2AA6B796510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E50E703-F88E-5C44-A99B-33E1BC1CF8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389145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12/6/2023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05910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48A87A34-81AB-432B-8DAE-1953F412C126}" type="datetimeFigureOut">
              <a:rPr lang="en-US" smtClean="0"/>
              <a:pPr/>
              <a:t>12/6/2023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11915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annually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553324"/>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676865"/>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15724"/>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2"/>
          <a:stretch>
            <a:fillRect/>
          </a:stretch>
        </p:blipFill>
        <p:spPr>
          <a:xfrm>
            <a:off x="144864" y="1147542"/>
            <a:ext cx="4157259" cy="2900141"/>
          </a:xfrm>
          <a:prstGeom prst="rect">
            <a:avLst/>
          </a:prstGeom>
        </p:spPr>
      </p:pic>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3"/>
          <a:stretch>
            <a:fillRect/>
          </a:stretch>
        </p:blipFill>
        <p:spPr>
          <a:xfrm>
            <a:off x="4637143" y="1095816"/>
            <a:ext cx="3907471" cy="2951867"/>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8" name="Picture 7">
            <a:extLst>
              <a:ext uri="{FF2B5EF4-FFF2-40B4-BE49-F238E27FC236}">
                <a16:creationId xmlns:a16="http://schemas.microsoft.com/office/drawing/2014/main" id="{916415E9-825B-8AA5-1731-F444EED70C10}"/>
              </a:ext>
            </a:extLst>
          </p:cNvPr>
          <p:cNvPicPr>
            <a:picLocks noChangeAspect="1"/>
          </p:cNvPicPr>
          <p:nvPr/>
        </p:nvPicPr>
        <p:blipFill>
          <a:blip r:embed="rId2"/>
          <a:stretch>
            <a:fillRect/>
          </a:stretch>
        </p:blipFill>
        <p:spPr>
          <a:xfrm>
            <a:off x="3881267" y="907584"/>
            <a:ext cx="4543552" cy="3657266"/>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D21000-0757-B01E-918B-267555C1BBC3}"/>
              </a:ext>
            </a:extLst>
          </p:cNvPr>
          <p:cNvPicPr>
            <a:picLocks noChangeAspect="1"/>
          </p:cNvPicPr>
          <p:nvPr/>
        </p:nvPicPr>
        <p:blipFill>
          <a:blip r:embed="rId2"/>
          <a:stretch>
            <a:fillRect/>
          </a:stretch>
        </p:blipFill>
        <p:spPr>
          <a:xfrm>
            <a:off x="311700" y="841800"/>
            <a:ext cx="4583144" cy="3914674"/>
          </a:xfrm>
          <a:prstGeom prst="rect">
            <a:avLst/>
          </a:prstGeom>
        </p:spPr>
      </p:pic>
      <p:sp>
        <p:nvSpPr>
          <p:cNvPr id="6" name="Title 1">
            <a:extLst>
              <a:ext uri="{FF2B5EF4-FFF2-40B4-BE49-F238E27FC236}">
                <a16:creationId xmlns:a16="http://schemas.microsoft.com/office/drawing/2014/main" id="{503A3026-0317-C948-8F87-8C8CB1AF891D}"/>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DOES </a:t>
            </a:r>
            <a:r>
              <a:rPr lang="en-US" b="1" dirty="0">
                <a:solidFill>
                  <a:schemeClr val="tx1"/>
                </a:solidFill>
                <a:latin typeface="Calibri" panose="020F0502020204030204" pitchFamily="34" charset="0"/>
                <a:cs typeface="Calibri" panose="020F0502020204030204" pitchFamily="34" charset="0"/>
              </a:rPr>
              <a:t>CLIMATE CHANGE </a:t>
            </a:r>
            <a:r>
              <a:rPr lang="en-US" dirty="0">
                <a:solidFill>
                  <a:schemeClr val="tx1"/>
                </a:solidFill>
                <a:latin typeface="Calibri" panose="020F0502020204030204" pitchFamily="34" charset="0"/>
                <a:cs typeface="Calibri" panose="020F0502020204030204" pitchFamily="34" charset="0"/>
              </a:rPr>
              <a:t>AFFECT?</a:t>
            </a:r>
          </a:p>
        </p:txBody>
      </p:sp>
      <p:sp>
        <p:nvSpPr>
          <p:cNvPr id="7" name="TextBox 6">
            <a:extLst>
              <a:ext uri="{FF2B5EF4-FFF2-40B4-BE49-F238E27FC236}">
                <a16:creationId xmlns:a16="http://schemas.microsoft.com/office/drawing/2014/main" id="{0B18B895-9262-A1CA-D5CC-C20BCA7C3DF0}"/>
              </a:ext>
            </a:extLst>
          </p:cNvPr>
          <p:cNvSpPr txBox="1"/>
          <p:nvPr/>
        </p:nvSpPr>
        <p:spPr>
          <a:xfrm>
            <a:off x="4894844" y="967027"/>
            <a:ext cx="415705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long term, climate change effects have the potential to affect everyone. However, at the moment, certain people and areas have an unequal share of its impact.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Rich nations have always made money from activities which cause global warming. Due to this financial benefit, these nations can shield themselves immediately from climatic changes’ impacts.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poorest countries confront more difficult times to adapt, and they suffer the worst impacts associated with such changes in climate. Despite facing climate related adversities, their development is impeded by their limited resources and capacity due to this factor.</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However, it is ironic that the countries most unaffected by the climate crisis suffer from it the most, implying an asymmetry between culpability and hardship.</a:t>
            </a:r>
          </a:p>
        </p:txBody>
      </p:sp>
    </p:spTree>
    <p:extLst>
      <p:ext uri="{BB962C8B-B14F-4D97-AF65-F5344CB8AC3E}">
        <p14:creationId xmlns:p14="http://schemas.microsoft.com/office/powerpoint/2010/main" val="99859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53A1-83AA-7233-73F3-B351055148B3}"/>
              </a:ext>
            </a:extLst>
          </p:cNvPr>
          <p:cNvSpPr>
            <a:spLocks noGrp="1"/>
          </p:cNvSpPr>
          <p:nvPr>
            <p:ph type="title"/>
          </p:nvPr>
        </p:nvSpPr>
        <p:spPr>
          <a:xfrm>
            <a:off x="311700" y="180383"/>
            <a:ext cx="8520600" cy="841800"/>
          </a:xfrm>
        </p:spPr>
        <p:txBody>
          <a:bodyPr/>
          <a:lstStyle/>
          <a:p>
            <a:r>
              <a:rPr lang="en-US" dirty="0">
                <a:solidFill>
                  <a:schemeClr val="tx1"/>
                </a:solidFill>
              </a:rPr>
              <a:t>Conclusion</a:t>
            </a:r>
            <a:endParaRPr lang="en-US" dirty="0"/>
          </a:p>
        </p:txBody>
      </p:sp>
      <p:pic>
        <p:nvPicPr>
          <p:cNvPr id="1026" name="Picture 2" descr="Recycle Reuse Reduce - Recycling Planet day- Recycling Earth day &quot; Poster  for Sale by tommy designs | Redbubble">
            <a:extLst>
              <a:ext uri="{FF2B5EF4-FFF2-40B4-BE49-F238E27FC236}">
                <a16:creationId xmlns:a16="http://schemas.microsoft.com/office/drawing/2014/main" id="{E05777E3-2E5E-F565-F8F9-36874CBF1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02" y="2524813"/>
            <a:ext cx="2290347" cy="22903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2">
            <a:extLst>
              <a:ext uri="{FF2B5EF4-FFF2-40B4-BE49-F238E27FC236}">
                <a16:creationId xmlns:a16="http://schemas.microsoft.com/office/drawing/2014/main" id="{3B1B1C0F-78E5-ED20-7432-EDAA2267EF6E}"/>
              </a:ext>
            </a:extLst>
          </p:cNvPr>
          <p:cNvGraphicFramePr/>
          <p:nvPr/>
        </p:nvGraphicFramePr>
        <p:xfrm>
          <a:off x="140971" y="1293948"/>
          <a:ext cx="83820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019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D64E-D4EA-C64B-A64C-C8612C7CAF2A}"/>
              </a:ext>
            </a:extLst>
          </p:cNvPr>
          <p:cNvSpPr>
            <a:spLocks noGrp="1"/>
          </p:cNvSpPr>
          <p:nvPr>
            <p:ph type="title"/>
          </p:nvPr>
        </p:nvSpPr>
        <p:spPr/>
        <p:txBody>
          <a:bodyPr>
            <a:normAutofit/>
          </a:bodyPr>
          <a:lstStyle/>
          <a:p>
            <a:r>
              <a:rPr lang="en-US" dirty="0"/>
              <a:t>Where do we get our data?			</a:t>
            </a:r>
          </a:p>
        </p:txBody>
      </p:sp>
      <p:sp>
        <p:nvSpPr>
          <p:cNvPr id="3" name="Content Placeholder 2">
            <a:extLst>
              <a:ext uri="{FF2B5EF4-FFF2-40B4-BE49-F238E27FC236}">
                <a16:creationId xmlns:a16="http://schemas.microsoft.com/office/drawing/2014/main" id="{60AFB8BE-CF75-9848-9AFE-53C473252D02}"/>
              </a:ext>
            </a:extLst>
          </p:cNvPr>
          <p:cNvSpPr>
            <a:spLocks noGrp="1"/>
          </p:cNvSpPr>
          <p:nvPr>
            <p:ph idx="1"/>
          </p:nvPr>
        </p:nvSpPr>
        <p:spPr/>
        <p:txBody>
          <a:bodyPr/>
          <a:lstStyle/>
          <a:p>
            <a:r>
              <a:rPr lang="en-US" dirty="0"/>
              <a:t>Global Carbon Atlas</a:t>
            </a:r>
          </a:p>
          <a:p>
            <a:r>
              <a:rPr lang="en-US" dirty="0"/>
              <a:t>Our World in Data</a:t>
            </a:r>
          </a:p>
          <a:p>
            <a:r>
              <a:rPr lang="en-US" dirty="0"/>
              <a:t>World Bank Open Data</a:t>
            </a:r>
          </a:p>
          <a:p>
            <a:r>
              <a:rPr lang="en-US" dirty="0"/>
              <a:t>Carbon Brief</a:t>
            </a:r>
          </a:p>
          <a:p>
            <a:r>
              <a:rPr lang="en-US" dirty="0"/>
              <a:t>IMF</a:t>
            </a:r>
          </a:p>
        </p:txBody>
      </p:sp>
    </p:spTree>
    <p:extLst>
      <p:ext uri="{BB962C8B-B14F-4D97-AF65-F5344CB8AC3E}">
        <p14:creationId xmlns:p14="http://schemas.microsoft.com/office/powerpoint/2010/main" val="217706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C54A-951E-F74F-BCA6-D2BF6B1E0B1A}"/>
              </a:ext>
            </a:extLst>
          </p:cNvPr>
          <p:cNvSpPr>
            <a:spLocks noGrp="1"/>
          </p:cNvSpPr>
          <p:nvPr>
            <p:ph type="title"/>
          </p:nvPr>
        </p:nvSpPr>
        <p:spPr/>
        <p:txBody>
          <a:bodyPr/>
          <a:lstStyle/>
          <a:p>
            <a:r>
              <a:rPr lang="en-US" dirty="0"/>
              <a:t>Tools and Technologies</a:t>
            </a:r>
          </a:p>
        </p:txBody>
      </p:sp>
      <p:sp>
        <p:nvSpPr>
          <p:cNvPr id="3" name="Content Placeholder 2">
            <a:extLst>
              <a:ext uri="{FF2B5EF4-FFF2-40B4-BE49-F238E27FC236}">
                <a16:creationId xmlns:a16="http://schemas.microsoft.com/office/drawing/2014/main" id="{1D6AD617-913E-EB48-8510-3F729356D068}"/>
              </a:ext>
            </a:extLst>
          </p:cNvPr>
          <p:cNvSpPr>
            <a:spLocks noGrp="1"/>
          </p:cNvSpPr>
          <p:nvPr>
            <p:ph idx="1"/>
          </p:nvPr>
        </p:nvSpPr>
        <p:spPr/>
        <p:txBody>
          <a:bodyPr/>
          <a:lstStyle/>
          <a:p>
            <a:r>
              <a:rPr lang="en-US" dirty="0"/>
              <a:t>Programming language: Python</a:t>
            </a:r>
          </a:p>
          <a:p>
            <a:r>
              <a:rPr lang="en-US" dirty="0"/>
              <a:t>Libraries: Pandas, NumPy, </a:t>
            </a:r>
            <a:r>
              <a:rPr lang="en-US" dirty="0" err="1"/>
              <a:t>Matpolib</a:t>
            </a:r>
            <a:r>
              <a:rPr lang="en-US" dirty="0"/>
              <a:t>, </a:t>
            </a:r>
            <a:r>
              <a:rPr lang="en-US" dirty="0" err="1"/>
              <a:t>Ploty</a:t>
            </a:r>
            <a:r>
              <a:rPr lang="en-US" dirty="0"/>
              <a:t>, Seaborn.</a:t>
            </a:r>
          </a:p>
        </p:txBody>
      </p:sp>
    </p:spTree>
    <p:extLst>
      <p:ext uri="{BB962C8B-B14F-4D97-AF65-F5344CB8AC3E}">
        <p14:creationId xmlns:p14="http://schemas.microsoft.com/office/powerpoint/2010/main" val="15003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28239" y="1736112"/>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{865BD437-42DA-A94A-BA32-5D454D8A976F}tf10001120</Template>
  <TotalTime>427</TotalTime>
  <Words>1156</Words>
  <Application>Microsoft Office PowerPoint</Application>
  <PresentationFormat>On-screen Show (16:9)</PresentationFormat>
  <Paragraphs>72</Paragraphs>
  <Slides>17</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17</vt:i4>
      </vt:variant>
    </vt:vector>
  </HeadingPairs>
  <TitlesOfParts>
    <vt:vector size="24" baseType="lpstr">
      <vt:lpstr>Arial</vt:lpstr>
      <vt:lpstr>Calibri</vt:lpstr>
      <vt:lpstr>Calibri Light</vt:lpstr>
      <vt:lpstr>Gill Sans MT</vt:lpstr>
      <vt:lpstr>Office Theme</vt:lpstr>
      <vt:lpstr>Gallery</vt:lpstr>
      <vt:lpstr>Parcel</vt:lpstr>
      <vt:lpstr>Climate Change:  A visual through environmental shifts</vt:lpstr>
      <vt:lpstr>Where do we get our data?   </vt:lpstr>
      <vt:lpstr>Tools and Technologies</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WHO DOES CLIMATE CHANGE AFFECT?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Tuan M Tran</cp:lastModifiedBy>
  <cp:revision>18</cp:revision>
  <dcterms:modified xsi:type="dcterms:W3CDTF">2023-12-07T00:54:57Z</dcterms:modified>
</cp:coreProperties>
</file>